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</p:sldIdLst>
  <p:sldSz cx="19507200" cy="109728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13" roundtripDataSignature="AMtx7mgGK2N5l75jScni+P4EP/q9ryHCQ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43" d="100"/>
          <a:sy n="43" d="100"/>
        </p:scale>
        <p:origin x="76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customschemas.google.com/relationships/presentationmetadata" Target="meta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9" name="Google Shape;5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8" name="Google Shape;6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beb5937362_2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8" name="Google Shape;98;g1beb5937362_2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1944f9c84c_2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9" name="Google Shape;109;g21944f9c84c_2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1944f9c84c_2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1" name="Google Shape;121;g21944f9c84c_2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1944f9c84c_2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31" name="Google Shape;131;g21944f9c84c_2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beb5937362_2_16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42" name="Google Shape;142;g1beb5937362_2_16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8"/>
          <p:cNvSpPr txBox="1">
            <a:spLocks noGrp="1"/>
          </p:cNvSpPr>
          <p:nvPr>
            <p:ph type="ctrTitle"/>
          </p:nvPr>
        </p:nvSpPr>
        <p:spPr>
          <a:xfrm>
            <a:off x="1463040" y="1795785"/>
            <a:ext cx="16581120" cy="3820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300"/>
              <a:buFont typeface="Calibri"/>
              <a:buNone/>
              <a:defRPr sz="2922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8"/>
          <p:cNvSpPr txBox="1">
            <a:spLocks noGrp="1"/>
          </p:cNvSpPr>
          <p:nvPr>
            <p:ph type="subTitle" idx="1"/>
          </p:nvPr>
        </p:nvSpPr>
        <p:spPr>
          <a:xfrm>
            <a:off x="2438400" y="5763260"/>
            <a:ext cx="14630400" cy="2649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2520"/>
              <a:buNone/>
              <a:defRPr sz="1169"/>
            </a:lvl1pPr>
            <a:lvl2pPr lvl="1" algn="ctr">
              <a:lnSpc>
                <a:spcPct val="90000"/>
              </a:lnSpc>
              <a:spcBef>
                <a:spcPts val="244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974"/>
            </a:lvl2pPr>
            <a:lvl3pPr lvl="2" algn="ctr">
              <a:lnSpc>
                <a:spcPct val="90000"/>
              </a:lnSpc>
              <a:spcBef>
                <a:spcPts val="244"/>
              </a:spcBef>
              <a:spcAft>
                <a:spcPts val="0"/>
              </a:spcAft>
              <a:buClr>
                <a:schemeClr val="dk1"/>
              </a:buClr>
              <a:buSzPts val="1890"/>
              <a:buNone/>
              <a:defRPr sz="877"/>
            </a:lvl3pPr>
            <a:lvl4pPr lvl="3" algn="ctr">
              <a:lnSpc>
                <a:spcPct val="90000"/>
              </a:lnSpc>
              <a:spcBef>
                <a:spcPts val="244"/>
              </a:spcBef>
              <a:spcAft>
                <a:spcPts val="0"/>
              </a:spcAft>
              <a:buClr>
                <a:schemeClr val="dk1"/>
              </a:buClr>
              <a:buSzPts val="1680"/>
              <a:buNone/>
              <a:defRPr sz="779"/>
            </a:lvl4pPr>
            <a:lvl5pPr lvl="4" algn="ctr">
              <a:lnSpc>
                <a:spcPct val="90000"/>
              </a:lnSpc>
              <a:spcBef>
                <a:spcPts val="244"/>
              </a:spcBef>
              <a:spcAft>
                <a:spcPts val="0"/>
              </a:spcAft>
              <a:buClr>
                <a:schemeClr val="dk1"/>
              </a:buClr>
              <a:buSzPts val="1680"/>
              <a:buNone/>
              <a:defRPr sz="779"/>
            </a:lvl5pPr>
            <a:lvl6pPr lvl="5" algn="ctr">
              <a:lnSpc>
                <a:spcPct val="90000"/>
              </a:lnSpc>
              <a:spcBef>
                <a:spcPts val="244"/>
              </a:spcBef>
              <a:spcAft>
                <a:spcPts val="0"/>
              </a:spcAft>
              <a:buClr>
                <a:schemeClr val="dk1"/>
              </a:buClr>
              <a:buSzPts val="1680"/>
              <a:buNone/>
              <a:defRPr sz="779"/>
            </a:lvl6pPr>
            <a:lvl7pPr lvl="6" algn="ctr">
              <a:lnSpc>
                <a:spcPct val="90000"/>
              </a:lnSpc>
              <a:spcBef>
                <a:spcPts val="244"/>
              </a:spcBef>
              <a:spcAft>
                <a:spcPts val="0"/>
              </a:spcAft>
              <a:buClr>
                <a:schemeClr val="dk1"/>
              </a:buClr>
              <a:buSzPts val="1680"/>
              <a:buNone/>
              <a:defRPr sz="779"/>
            </a:lvl7pPr>
            <a:lvl8pPr lvl="7" algn="ctr">
              <a:lnSpc>
                <a:spcPct val="90000"/>
              </a:lnSpc>
              <a:spcBef>
                <a:spcPts val="244"/>
              </a:spcBef>
              <a:spcAft>
                <a:spcPts val="0"/>
              </a:spcAft>
              <a:buClr>
                <a:schemeClr val="dk1"/>
              </a:buClr>
              <a:buSzPts val="1680"/>
              <a:buNone/>
              <a:defRPr sz="779"/>
            </a:lvl8pPr>
            <a:lvl9pPr lvl="8" algn="ctr">
              <a:lnSpc>
                <a:spcPct val="90000"/>
              </a:lnSpc>
              <a:spcBef>
                <a:spcPts val="244"/>
              </a:spcBef>
              <a:spcAft>
                <a:spcPts val="0"/>
              </a:spcAft>
              <a:buClr>
                <a:schemeClr val="dk1"/>
              </a:buClr>
              <a:buSzPts val="1680"/>
              <a:buNone/>
              <a:defRPr sz="779"/>
            </a:lvl9pPr>
          </a:lstStyle>
          <a:p>
            <a:endParaRPr/>
          </a:p>
        </p:txBody>
      </p:sp>
      <p:sp>
        <p:nvSpPr>
          <p:cNvPr id="14" name="Google Shape;14;p8"/>
          <p:cNvSpPr txBox="1">
            <a:spLocks noGrp="1"/>
          </p:cNvSpPr>
          <p:nvPr>
            <p:ph type="dt" idx="10"/>
          </p:nvPr>
        </p:nvSpPr>
        <p:spPr>
          <a:xfrm>
            <a:off x="1341120" y="10170166"/>
            <a:ext cx="4389120" cy="5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8"/>
          <p:cNvSpPr txBox="1">
            <a:spLocks noGrp="1"/>
          </p:cNvSpPr>
          <p:nvPr>
            <p:ph type="ftr" idx="11"/>
          </p:nvPr>
        </p:nvSpPr>
        <p:spPr>
          <a:xfrm>
            <a:off x="6461765" y="10170166"/>
            <a:ext cx="6583680" cy="5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8"/>
          <p:cNvSpPr txBox="1">
            <a:spLocks noGrp="1"/>
          </p:cNvSpPr>
          <p:nvPr>
            <p:ph type="sldNum" idx="12"/>
          </p:nvPr>
        </p:nvSpPr>
        <p:spPr>
          <a:xfrm>
            <a:off x="13776960" y="10170166"/>
            <a:ext cx="4389120" cy="5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60"/>
              <a:buFont typeface="Arial"/>
              <a:buNone/>
              <a:defRPr sz="58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60"/>
              <a:buFont typeface="Arial"/>
              <a:buNone/>
              <a:defRPr sz="58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60"/>
              <a:buFont typeface="Arial"/>
              <a:buNone/>
              <a:defRPr sz="58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60"/>
              <a:buFont typeface="Arial"/>
              <a:buNone/>
              <a:defRPr sz="58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60"/>
              <a:buFont typeface="Arial"/>
              <a:buNone/>
              <a:defRPr sz="58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60"/>
              <a:buFont typeface="Arial"/>
              <a:buNone/>
              <a:defRPr sz="58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60"/>
              <a:buFont typeface="Arial"/>
              <a:buNone/>
              <a:defRPr sz="58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60"/>
              <a:buFont typeface="Arial"/>
              <a:buNone/>
              <a:defRPr sz="58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60"/>
              <a:buFont typeface="Arial"/>
              <a:buNone/>
              <a:defRPr sz="58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2"/>
          <p:cNvSpPr txBox="1">
            <a:spLocks noGrp="1"/>
          </p:cNvSpPr>
          <p:nvPr>
            <p:ph type="title"/>
          </p:nvPr>
        </p:nvSpPr>
        <p:spPr>
          <a:xfrm>
            <a:off x="1343666" y="584204"/>
            <a:ext cx="16824960" cy="21209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2"/>
          <p:cNvSpPr txBox="1">
            <a:spLocks noGrp="1"/>
          </p:cNvSpPr>
          <p:nvPr>
            <p:ph type="body" idx="1"/>
          </p:nvPr>
        </p:nvSpPr>
        <p:spPr>
          <a:xfrm>
            <a:off x="1343667" y="2689866"/>
            <a:ext cx="8252459" cy="13182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2520"/>
              <a:buNone/>
              <a:defRPr sz="1169" b="1"/>
            </a:lvl1pPr>
            <a:lvl2pPr marL="914400" lvl="1" indent="-228600" algn="l">
              <a:lnSpc>
                <a:spcPct val="90000"/>
              </a:lnSpc>
              <a:spcBef>
                <a:spcPts val="244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974" b="1"/>
            </a:lvl2pPr>
            <a:lvl3pPr marL="1371600" lvl="2" indent="-228600" algn="l">
              <a:lnSpc>
                <a:spcPct val="90000"/>
              </a:lnSpc>
              <a:spcBef>
                <a:spcPts val="244"/>
              </a:spcBef>
              <a:spcAft>
                <a:spcPts val="0"/>
              </a:spcAft>
              <a:buClr>
                <a:schemeClr val="dk1"/>
              </a:buClr>
              <a:buSzPts val="1890"/>
              <a:buNone/>
              <a:defRPr sz="877" b="1"/>
            </a:lvl3pPr>
            <a:lvl4pPr marL="1828800" lvl="3" indent="-228600" algn="l">
              <a:lnSpc>
                <a:spcPct val="90000"/>
              </a:lnSpc>
              <a:spcBef>
                <a:spcPts val="244"/>
              </a:spcBef>
              <a:spcAft>
                <a:spcPts val="0"/>
              </a:spcAft>
              <a:buClr>
                <a:schemeClr val="dk1"/>
              </a:buClr>
              <a:buSzPts val="1680"/>
              <a:buNone/>
              <a:defRPr sz="779" b="1"/>
            </a:lvl4pPr>
            <a:lvl5pPr marL="2286000" lvl="4" indent="-228600" algn="l">
              <a:lnSpc>
                <a:spcPct val="90000"/>
              </a:lnSpc>
              <a:spcBef>
                <a:spcPts val="244"/>
              </a:spcBef>
              <a:spcAft>
                <a:spcPts val="0"/>
              </a:spcAft>
              <a:buClr>
                <a:schemeClr val="dk1"/>
              </a:buClr>
              <a:buSzPts val="1680"/>
              <a:buNone/>
              <a:defRPr sz="779" b="1"/>
            </a:lvl5pPr>
            <a:lvl6pPr marL="2743200" lvl="5" indent="-228600" algn="l">
              <a:lnSpc>
                <a:spcPct val="90000"/>
              </a:lnSpc>
              <a:spcBef>
                <a:spcPts val="244"/>
              </a:spcBef>
              <a:spcAft>
                <a:spcPts val="0"/>
              </a:spcAft>
              <a:buClr>
                <a:schemeClr val="dk1"/>
              </a:buClr>
              <a:buSzPts val="1680"/>
              <a:buNone/>
              <a:defRPr sz="779" b="1"/>
            </a:lvl6pPr>
            <a:lvl7pPr marL="3200400" lvl="6" indent="-228600" algn="l">
              <a:lnSpc>
                <a:spcPct val="90000"/>
              </a:lnSpc>
              <a:spcBef>
                <a:spcPts val="244"/>
              </a:spcBef>
              <a:spcAft>
                <a:spcPts val="0"/>
              </a:spcAft>
              <a:buClr>
                <a:schemeClr val="dk1"/>
              </a:buClr>
              <a:buSzPts val="1680"/>
              <a:buNone/>
              <a:defRPr sz="779" b="1"/>
            </a:lvl7pPr>
            <a:lvl8pPr marL="3657600" lvl="7" indent="-228600" algn="l">
              <a:lnSpc>
                <a:spcPct val="90000"/>
              </a:lnSpc>
              <a:spcBef>
                <a:spcPts val="244"/>
              </a:spcBef>
              <a:spcAft>
                <a:spcPts val="0"/>
              </a:spcAft>
              <a:buClr>
                <a:schemeClr val="dk1"/>
              </a:buClr>
              <a:buSzPts val="1680"/>
              <a:buNone/>
              <a:defRPr sz="779" b="1"/>
            </a:lvl8pPr>
            <a:lvl9pPr marL="4114800" lvl="8" indent="-228600" algn="l">
              <a:lnSpc>
                <a:spcPct val="90000"/>
              </a:lnSpc>
              <a:spcBef>
                <a:spcPts val="244"/>
              </a:spcBef>
              <a:spcAft>
                <a:spcPts val="0"/>
              </a:spcAft>
              <a:buClr>
                <a:schemeClr val="dk1"/>
              </a:buClr>
              <a:buSzPts val="1680"/>
              <a:buNone/>
              <a:defRPr sz="779" b="1"/>
            </a:lvl9pPr>
          </a:lstStyle>
          <a:p>
            <a:endParaRPr/>
          </a:p>
        </p:txBody>
      </p:sp>
      <p:sp>
        <p:nvSpPr>
          <p:cNvPr id="20" name="Google Shape;20;p12"/>
          <p:cNvSpPr txBox="1">
            <a:spLocks noGrp="1"/>
          </p:cNvSpPr>
          <p:nvPr>
            <p:ph type="body" idx="2"/>
          </p:nvPr>
        </p:nvSpPr>
        <p:spPr>
          <a:xfrm>
            <a:off x="1343667" y="4008122"/>
            <a:ext cx="8252459" cy="58953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24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24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24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24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24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24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24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24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" name="Google Shape;21;p12"/>
          <p:cNvSpPr txBox="1">
            <a:spLocks noGrp="1"/>
          </p:cNvSpPr>
          <p:nvPr>
            <p:ph type="body" idx="3"/>
          </p:nvPr>
        </p:nvSpPr>
        <p:spPr>
          <a:xfrm>
            <a:off x="9875525" y="2689866"/>
            <a:ext cx="8293101" cy="13182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2520"/>
              <a:buNone/>
              <a:defRPr sz="1169" b="1"/>
            </a:lvl1pPr>
            <a:lvl2pPr marL="914400" lvl="1" indent="-228600" algn="l">
              <a:lnSpc>
                <a:spcPct val="90000"/>
              </a:lnSpc>
              <a:spcBef>
                <a:spcPts val="244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974" b="1"/>
            </a:lvl2pPr>
            <a:lvl3pPr marL="1371600" lvl="2" indent="-228600" algn="l">
              <a:lnSpc>
                <a:spcPct val="90000"/>
              </a:lnSpc>
              <a:spcBef>
                <a:spcPts val="244"/>
              </a:spcBef>
              <a:spcAft>
                <a:spcPts val="0"/>
              </a:spcAft>
              <a:buClr>
                <a:schemeClr val="dk1"/>
              </a:buClr>
              <a:buSzPts val="1890"/>
              <a:buNone/>
              <a:defRPr sz="877" b="1"/>
            </a:lvl3pPr>
            <a:lvl4pPr marL="1828800" lvl="3" indent="-228600" algn="l">
              <a:lnSpc>
                <a:spcPct val="90000"/>
              </a:lnSpc>
              <a:spcBef>
                <a:spcPts val="244"/>
              </a:spcBef>
              <a:spcAft>
                <a:spcPts val="0"/>
              </a:spcAft>
              <a:buClr>
                <a:schemeClr val="dk1"/>
              </a:buClr>
              <a:buSzPts val="1680"/>
              <a:buNone/>
              <a:defRPr sz="779" b="1"/>
            </a:lvl4pPr>
            <a:lvl5pPr marL="2286000" lvl="4" indent="-228600" algn="l">
              <a:lnSpc>
                <a:spcPct val="90000"/>
              </a:lnSpc>
              <a:spcBef>
                <a:spcPts val="244"/>
              </a:spcBef>
              <a:spcAft>
                <a:spcPts val="0"/>
              </a:spcAft>
              <a:buClr>
                <a:schemeClr val="dk1"/>
              </a:buClr>
              <a:buSzPts val="1680"/>
              <a:buNone/>
              <a:defRPr sz="779" b="1"/>
            </a:lvl5pPr>
            <a:lvl6pPr marL="2743200" lvl="5" indent="-228600" algn="l">
              <a:lnSpc>
                <a:spcPct val="90000"/>
              </a:lnSpc>
              <a:spcBef>
                <a:spcPts val="244"/>
              </a:spcBef>
              <a:spcAft>
                <a:spcPts val="0"/>
              </a:spcAft>
              <a:buClr>
                <a:schemeClr val="dk1"/>
              </a:buClr>
              <a:buSzPts val="1680"/>
              <a:buNone/>
              <a:defRPr sz="779" b="1"/>
            </a:lvl6pPr>
            <a:lvl7pPr marL="3200400" lvl="6" indent="-228600" algn="l">
              <a:lnSpc>
                <a:spcPct val="90000"/>
              </a:lnSpc>
              <a:spcBef>
                <a:spcPts val="244"/>
              </a:spcBef>
              <a:spcAft>
                <a:spcPts val="0"/>
              </a:spcAft>
              <a:buClr>
                <a:schemeClr val="dk1"/>
              </a:buClr>
              <a:buSzPts val="1680"/>
              <a:buNone/>
              <a:defRPr sz="779" b="1"/>
            </a:lvl7pPr>
            <a:lvl8pPr marL="3657600" lvl="7" indent="-228600" algn="l">
              <a:lnSpc>
                <a:spcPct val="90000"/>
              </a:lnSpc>
              <a:spcBef>
                <a:spcPts val="244"/>
              </a:spcBef>
              <a:spcAft>
                <a:spcPts val="0"/>
              </a:spcAft>
              <a:buClr>
                <a:schemeClr val="dk1"/>
              </a:buClr>
              <a:buSzPts val="1680"/>
              <a:buNone/>
              <a:defRPr sz="779" b="1"/>
            </a:lvl8pPr>
            <a:lvl9pPr marL="4114800" lvl="8" indent="-228600" algn="l">
              <a:lnSpc>
                <a:spcPct val="90000"/>
              </a:lnSpc>
              <a:spcBef>
                <a:spcPts val="244"/>
              </a:spcBef>
              <a:spcAft>
                <a:spcPts val="0"/>
              </a:spcAft>
              <a:buClr>
                <a:schemeClr val="dk1"/>
              </a:buClr>
              <a:buSzPts val="1680"/>
              <a:buNone/>
              <a:defRPr sz="779" b="1"/>
            </a:lvl9pPr>
          </a:lstStyle>
          <a:p>
            <a:endParaRPr/>
          </a:p>
        </p:txBody>
      </p:sp>
      <p:sp>
        <p:nvSpPr>
          <p:cNvPr id="22" name="Google Shape;22;p12"/>
          <p:cNvSpPr txBox="1">
            <a:spLocks noGrp="1"/>
          </p:cNvSpPr>
          <p:nvPr>
            <p:ph type="body" idx="4"/>
          </p:nvPr>
        </p:nvSpPr>
        <p:spPr>
          <a:xfrm>
            <a:off x="9875525" y="4008122"/>
            <a:ext cx="8293101" cy="58953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24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24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24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24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24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24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24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24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" name="Google Shape;23;p12"/>
          <p:cNvSpPr txBox="1">
            <a:spLocks noGrp="1"/>
          </p:cNvSpPr>
          <p:nvPr>
            <p:ph type="dt" idx="10"/>
          </p:nvPr>
        </p:nvSpPr>
        <p:spPr>
          <a:xfrm>
            <a:off x="1341120" y="10170166"/>
            <a:ext cx="4389120" cy="5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12"/>
          <p:cNvSpPr txBox="1">
            <a:spLocks noGrp="1"/>
          </p:cNvSpPr>
          <p:nvPr>
            <p:ph type="ftr" idx="11"/>
          </p:nvPr>
        </p:nvSpPr>
        <p:spPr>
          <a:xfrm>
            <a:off x="6461765" y="10170166"/>
            <a:ext cx="6583680" cy="5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2"/>
          <p:cNvSpPr txBox="1">
            <a:spLocks noGrp="1"/>
          </p:cNvSpPr>
          <p:nvPr>
            <p:ph type="sldNum" idx="12"/>
          </p:nvPr>
        </p:nvSpPr>
        <p:spPr>
          <a:xfrm>
            <a:off x="13776960" y="10170166"/>
            <a:ext cx="4389120" cy="5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60"/>
              <a:buFont typeface="Arial"/>
              <a:buNone/>
              <a:defRPr sz="58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60"/>
              <a:buFont typeface="Arial"/>
              <a:buNone/>
              <a:defRPr sz="58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60"/>
              <a:buFont typeface="Arial"/>
              <a:buNone/>
              <a:defRPr sz="58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60"/>
              <a:buFont typeface="Arial"/>
              <a:buNone/>
              <a:defRPr sz="58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60"/>
              <a:buFont typeface="Arial"/>
              <a:buNone/>
              <a:defRPr sz="58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60"/>
              <a:buFont typeface="Arial"/>
              <a:buNone/>
              <a:defRPr sz="58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60"/>
              <a:buFont typeface="Arial"/>
              <a:buNone/>
              <a:defRPr sz="58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60"/>
              <a:buFont typeface="Arial"/>
              <a:buNone/>
              <a:defRPr sz="58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60"/>
              <a:buFont typeface="Arial"/>
              <a:buNone/>
              <a:defRPr sz="58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13"/>
          <p:cNvSpPr txBox="1">
            <a:spLocks noGrp="1"/>
          </p:cNvSpPr>
          <p:nvPr>
            <p:ph type="title"/>
          </p:nvPr>
        </p:nvSpPr>
        <p:spPr>
          <a:xfrm>
            <a:off x="1341125" y="584204"/>
            <a:ext cx="16824960" cy="21209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13"/>
          <p:cNvSpPr txBox="1">
            <a:spLocks noGrp="1"/>
          </p:cNvSpPr>
          <p:nvPr>
            <p:ph type="dt" idx="10"/>
          </p:nvPr>
        </p:nvSpPr>
        <p:spPr>
          <a:xfrm>
            <a:off x="1341120" y="10170166"/>
            <a:ext cx="4389120" cy="5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3"/>
          <p:cNvSpPr txBox="1">
            <a:spLocks noGrp="1"/>
          </p:cNvSpPr>
          <p:nvPr>
            <p:ph type="ftr" idx="11"/>
          </p:nvPr>
        </p:nvSpPr>
        <p:spPr>
          <a:xfrm>
            <a:off x="6461765" y="10170166"/>
            <a:ext cx="6583680" cy="5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13"/>
          <p:cNvSpPr txBox="1">
            <a:spLocks noGrp="1"/>
          </p:cNvSpPr>
          <p:nvPr>
            <p:ph type="sldNum" idx="12"/>
          </p:nvPr>
        </p:nvSpPr>
        <p:spPr>
          <a:xfrm>
            <a:off x="13776960" y="10170166"/>
            <a:ext cx="4389120" cy="5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60"/>
              <a:buFont typeface="Arial"/>
              <a:buNone/>
              <a:defRPr sz="58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60"/>
              <a:buFont typeface="Arial"/>
              <a:buNone/>
              <a:defRPr sz="58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60"/>
              <a:buFont typeface="Arial"/>
              <a:buNone/>
              <a:defRPr sz="58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60"/>
              <a:buFont typeface="Arial"/>
              <a:buNone/>
              <a:defRPr sz="58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60"/>
              <a:buFont typeface="Arial"/>
              <a:buNone/>
              <a:defRPr sz="58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60"/>
              <a:buFont typeface="Arial"/>
              <a:buNone/>
              <a:defRPr sz="58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60"/>
              <a:buFont typeface="Arial"/>
              <a:buNone/>
              <a:defRPr sz="58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60"/>
              <a:buFont typeface="Arial"/>
              <a:buNone/>
              <a:defRPr sz="58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60"/>
              <a:buFont typeface="Arial"/>
              <a:buNone/>
              <a:defRPr sz="58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5"/>
          <p:cNvSpPr txBox="1">
            <a:spLocks noGrp="1"/>
          </p:cNvSpPr>
          <p:nvPr>
            <p:ph type="title"/>
          </p:nvPr>
        </p:nvSpPr>
        <p:spPr>
          <a:xfrm>
            <a:off x="1343663" y="731520"/>
            <a:ext cx="6291580" cy="2560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60"/>
              <a:buFont typeface="Calibri"/>
              <a:buNone/>
              <a:defRPr sz="1558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15"/>
          <p:cNvSpPr txBox="1">
            <a:spLocks noGrp="1"/>
          </p:cNvSpPr>
          <p:nvPr>
            <p:ph type="body" idx="1"/>
          </p:nvPr>
        </p:nvSpPr>
        <p:spPr>
          <a:xfrm>
            <a:off x="8293102" y="1579886"/>
            <a:ext cx="9875520" cy="779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41960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3360"/>
              <a:buChar char="•"/>
              <a:defRPr sz="1558"/>
            </a:lvl1pPr>
            <a:lvl2pPr marL="914400" lvl="1" indent="-415290" algn="l">
              <a:lnSpc>
                <a:spcPct val="90000"/>
              </a:lnSpc>
              <a:spcBef>
                <a:spcPts val="244"/>
              </a:spcBef>
              <a:spcAft>
                <a:spcPts val="0"/>
              </a:spcAft>
              <a:buClr>
                <a:schemeClr val="dk1"/>
              </a:buClr>
              <a:buSzPts val="2940"/>
              <a:buChar char="•"/>
              <a:defRPr sz="1364"/>
            </a:lvl2pPr>
            <a:lvl3pPr marL="1371600" lvl="2" indent="-388619" algn="l">
              <a:lnSpc>
                <a:spcPct val="90000"/>
              </a:lnSpc>
              <a:spcBef>
                <a:spcPts val="244"/>
              </a:spcBef>
              <a:spcAft>
                <a:spcPts val="0"/>
              </a:spcAft>
              <a:buClr>
                <a:schemeClr val="dk1"/>
              </a:buClr>
              <a:buSzPts val="2520"/>
              <a:buChar char="•"/>
              <a:defRPr sz="1169"/>
            </a:lvl3pPr>
            <a:lvl4pPr marL="1828800" lvl="3" indent="-361950" algn="l">
              <a:lnSpc>
                <a:spcPct val="90000"/>
              </a:lnSpc>
              <a:spcBef>
                <a:spcPts val="244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974"/>
            </a:lvl4pPr>
            <a:lvl5pPr marL="2286000" lvl="4" indent="-361950" algn="l">
              <a:lnSpc>
                <a:spcPct val="90000"/>
              </a:lnSpc>
              <a:spcBef>
                <a:spcPts val="244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974"/>
            </a:lvl5pPr>
            <a:lvl6pPr marL="2743200" lvl="5" indent="-361950" algn="l">
              <a:lnSpc>
                <a:spcPct val="90000"/>
              </a:lnSpc>
              <a:spcBef>
                <a:spcPts val="244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974"/>
            </a:lvl6pPr>
            <a:lvl7pPr marL="3200400" lvl="6" indent="-361950" algn="l">
              <a:lnSpc>
                <a:spcPct val="90000"/>
              </a:lnSpc>
              <a:spcBef>
                <a:spcPts val="244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974"/>
            </a:lvl7pPr>
            <a:lvl8pPr marL="3657600" lvl="7" indent="-361950" algn="l">
              <a:lnSpc>
                <a:spcPct val="90000"/>
              </a:lnSpc>
              <a:spcBef>
                <a:spcPts val="244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974"/>
            </a:lvl8pPr>
            <a:lvl9pPr marL="4114800" lvl="8" indent="-361950" algn="l">
              <a:lnSpc>
                <a:spcPct val="90000"/>
              </a:lnSpc>
              <a:spcBef>
                <a:spcPts val="244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974"/>
            </a:lvl9pPr>
          </a:lstStyle>
          <a:p>
            <a:endParaRPr/>
          </a:p>
        </p:txBody>
      </p:sp>
      <p:sp>
        <p:nvSpPr>
          <p:cNvPr id="34" name="Google Shape;34;p15"/>
          <p:cNvSpPr txBox="1">
            <a:spLocks noGrp="1"/>
          </p:cNvSpPr>
          <p:nvPr>
            <p:ph type="body" idx="2"/>
          </p:nvPr>
        </p:nvSpPr>
        <p:spPr>
          <a:xfrm>
            <a:off x="1343663" y="3291842"/>
            <a:ext cx="6291580" cy="60985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680"/>
              <a:buNone/>
              <a:defRPr sz="779"/>
            </a:lvl1pPr>
            <a:lvl2pPr marL="914400" lvl="1" indent="-228600" algn="l">
              <a:lnSpc>
                <a:spcPct val="90000"/>
              </a:lnSpc>
              <a:spcBef>
                <a:spcPts val="244"/>
              </a:spcBef>
              <a:spcAft>
                <a:spcPts val="0"/>
              </a:spcAft>
              <a:buClr>
                <a:schemeClr val="dk1"/>
              </a:buClr>
              <a:buSzPts val="1470"/>
              <a:buNone/>
              <a:defRPr sz="682"/>
            </a:lvl2pPr>
            <a:lvl3pPr marL="1371600" lvl="2" indent="-228600" algn="l">
              <a:lnSpc>
                <a:spcPct val="90000"/>
              </a:lnSpc>
              <a:spcBef>
                <a:spcPts val="244"/>
              </a:spcBef>
              <a:spcAft>
                <a:spcPts val="0"/>
              </a:spcAft>
              <a:buClr>
                <a:schemeClr val="dk1"/>
              </a:buClr>
              <a:buSzPts val="1260"/>
              <a:buNone/>
              <a:defRPr sz="584"/>
            </a:lvl3pPr>
            <a:lvl4pPr marL="1828800" lvl="3" indent="-228600" algn="l">
              <a:lnSpc>
                <a:spcPct val="90000"/>
              </a:lnSpc>
              <a:spcBef>
                <a:spcPts val="244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487"/>
            </a:lvl4pPr>
            <a:lvl5pPr marL="2286000" lvl="4" indent="-228600" algn="l">
              <a:lnSpc>
                <a:spcPct val="90000"/>
              </a:lnSpc>
              <a:spcBef>
                <a:spcPts val="244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487"/>
            </a:lvl5pPr>
            <a:lvl6pPr marL="2743200" lvl="5" indent="-228600" algn="l">
              <a:lnSpc>
                <a:spcPct val="90000"/>
              </a:lnSpc>
              <a:spcBef>
                <a:spcPts val="244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487"/>
            </a:lvl6pPr>
            <a:lvl7pPr marL="3200400" lvl="6" indent="-228600" algn="l">
              <a:lnSpc>
                <a:spcPct val="90000"/>
              </a:lnSpc>
              <a:spcBef>
                <a:spcPts val="244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487"/>
            </a:lvl7pPr>
            <a:lvl8pPr marL="3657600" lvl="7" indent="-228600" algn="l">
              <a:lnSpc>
                <a:spcPct val="90000"/>
              </a:lnSpc>
              <a:spcBef>
                <a:spcPts val="244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487"/>
            </a:lvl8pPr>
            <a:lvl9pPr marL="4114800" lvl="8" indent="-228600" algn="l">
              <a:lnSpc>
                <a:spcPct val="90000"/>
              </a:lnSpc>
              <a:spcBef>
                <a:spcPts val="244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487"/>
            </a:lvl9pPr>
          </a:lstStyle>
          <a:p>
            <a:endParaRPr/>
          </a:p>
        </p:txBody>
      </p:sp>
      <p:sp>
        <p:nvSpPr>
          <p:cNvPr id="35" name="Google Shape;35;p15"/>
          <p:cNvSpPr txBox="1">
            <a:spLocks noGrp="1"/>
          </p:cNvSpPr>
          <p:nvPr>
            <p:ph type="dt" idx="10"/>
          </p:nvPr>
        </p:nvSpPr>
        <p:spPr>
          <a:xfrm>
            <a:off x="1341120" y="10170166"/>
            <a:ext cx="4389120" cy="5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15"/>
          <p:cNvSpPr txBox="1">
            <a:spLocks noGrp="1"/>
          </p:cNvSpPr>
          <p:nvPr>
            <p:ph type="ftr" idx="11"/>
          </p:nvPr>
        </p:nvSpPr>
        <p:spPr>
          <a:xfrm>
            <a:off x="6461765" y="10170166"/>
            <a:ext cx="6583680" cy="5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15"/>
          <p:cNvSpPr txBox="1">
            <a:spLocks noGrp="1"/>
          </p:cNvSpPr>
          <p:nvPr>
            <p:ph type="sldNum" idx="12"/>
          </p:nvPr>
        </p:nvSpPr>
        <p:spPr>
          <a:xfrm>
            <a:off x="13776960" y="10170166"/>
            <a:ext cx="4389120" cy="5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60"/>
              <a:buFont typeface="Arial"/>
              <a:buNone/>
              <a:defRPr sz="58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60"/>
              <a:buFont typeface="Arial"/>
              <a:buNone/>
              <a:defRPr sz="58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60"/>
              <a:buFont typeface="Arial"/>
              <a:buNone/>
              <a:defRPr sz="58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60"/>
              <a:buFont typeface="Arial"/>
              <a:buNone/>
              <a:defRPr sz="58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60"/>
              <a:buFont typeface="Arial"/>
              <a:buNone/>
              <a:defRPr sz="58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60"/>
              <a:buFont typeface="Arial"/>
              <a:buNone/>
              <a:defRPr sz="58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60"/>
              <a:buFont typeface="Arial"/>
              <a:buNone/>
              <a:defRPr sz="58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60"/>
              <a:buFont typeface="Arial"/>
              <a:buNone/>
              <a:defRPr sz="58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60"/>
              <a:buFont typeface="Arial"/>
              <a:buNone/>
              <a:defRPr sz="58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6"/>
          <p:cNvSpPr txBox="1">
            <a:spLocks noGrp="1"/>
          </p:cNvSpPr>
          <p:nvPr>
            <p:ph type="title"/>
          </p:nvPr>
        </p:nvSpPr>
        <p:spPr>
          <a:xfrm>
            <a:off x="1343663" y="731520"/>
            <a:ext cx="6291580" cy="2560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60"/>
              <a:buFont typeface="Calibri"/>
              <a:buNone/>
              <a:defRPr sz="1558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16"/>
          <p:cNvSpPr>
            <a:spLocks noGrp="1"/>
          </p:cNvSpPr>
          <p:nvPr>
            <p:ph type="pic" idx="2"/>
          </p:nvPr>
        </p:nvSpPr>
        <p:spPr>
          <a:xfrm>
            <a:off x="8293102" y="1579886"/>
            <a:ext cx="9875520" cy="7797800"/>
          </a:xfrm>
          <a:prstGeom prst="rect">
            <a:avLst/>
          </a:prstGeom>
          <a:noFill/>
          <a:ln>
            <a:noFill/>
          </a:ln>
        </p:spPr>
      </p:sp>
      <p:sp>
        <p:nvSpPr>
          <p:cNvPr id="41" name="Google Shape;41;p16"/>
          <p:cNvSpPr txBox="1">
            <a:spLocks noGrp="1"/>
          </p:cNvSpPr>
          <p:nvPr>
            <p:ph type="body" idx="1"/>
          </p:nvPr>
        </p:nvSpPr>
        <p:spPr>
          <a:xfrm>
            <a:off x="1343663" y="3291842"/>
            <a:ext cx="6291580" cy="60985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680"/>
              <a:buNone/>
              <a:defRPr sz="779"/>
            </a:lvl1pPr>
            <a:lvl2pPr marL="914400" lvl="1" indent="-228600" algn="l">
              <a:lnSpc>
                <a:spcPct val="90000"/>
              </a:lnSpc>
              <a:spcBef>
                <a:spcPts val="244"/>
              </a:spcBef>
              <a:spcAft>
                <a:spcPts val="0"/>
              </a:spcAft>
              <a:buClr>
                <a:schemeClr val="dk1"/>
              </a:buClr>
              <a:buSzPts val="1470"/>
              <a:buNone/>
              <a:defRPr sz="682"/>
            </a:lvl2pPr>
            <a:lvl3pPr marL="1371600" lvl="2" indent="-228600" algn="l">
              <a:lnSpc>
                <a:spcPct val="90000"/>
              </a:lnSpc>
              <a:spcBef>
                <a:spcPts val="244"/>
              </a:spcBef>
              <a:spcAft>
                <a:spcPts val="0"/>
              </a:spcAft>
              <a:buClr>
                <a:schemeClr val="dk1"/>
              </a:buClr>
              <a:buSzPts val="1260"/>
              <a:buNone/>
              <a:defRPr sz="584"/>
            </a:lvl3pPr>
            <a:lvl4pPr marL="1828800" lvl="3" indent="-228600" algn="l">
              <a:lnSpc>
                <a:spcPct val="90000"/>
              </a:lnSpc>
              <a:spcBef>
                <a:spcPts val="244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487"/>
            </a:lvl4pPr>
            <a:lvl5pPr marL="2286000" lvl="4" indent="-228600" algn="l">
              <a:lnSpc>
                <a:spcPct val="90000"/>
              </a:lnSpc>
              <a:spcBef>
                <a:spcPts val="244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487"/>
            </a:lvl5pPr>
            <a:lvl6pPr marL="2743200" lvl="5" indent="-228600" algn="l">
              <a:lnSpc>
                <a:spcPct val="90000"/>
              </a:lnSpc>
              <a:spcBef>
                <a:spcPts val="244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487"/>
            </a:lvl6pPr>
            <a:lvl7pPr marL="3200400" lvl="6" indent="-228600" algn="l">
              <a:lnSpc>
                <a:spcPct val="90000"/>
              </a:lnSpc>
              <a:spcBef>
                <a:spcPts val="244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487"/>
            </a:lvl7pPr>
            <a:lvl8pPr marL="3657600" lvl="7" indent="-228600" algn="l">
              <a:lnSpc>
                <a:spcPct val="90000"/>
              </a:lnSpc>
              <a:spcBef>
                <a:spcPts val="244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487"/>
            </a:lvl8pPr>
            <a:lvl9pPr marL="4114800" lvl="8" indent="-228600" algn="l">
              <a:lnSpc>
                <a:spcPct val="90000"/>
              </a:lnSpc>
              <a:spcBef>
                <a:spcPts val="244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487"/>
            </a:lvl9pPr>
          </a:lstStyle>
          <a:p>
            <a:endParaRPr/>
          </a:p>
        </p:txBody>
      </p:sp>
      <p:sp>
        <p:nvSpPr>
          <p:cNvPr id="42" name="Google Shape;42;p16"/>
          <p:cNvSpPr txBox="1">
            <a:spLocks noGrp="1"/>
          </p:cNvSpPr>
          <p:nvPr>
            <p:ph type="dt" idx="10"/>
          </p:nvPr>
        </p:nvSpPr>
        <p:spPr>
          <a:xfrm>
            <a:off x="1341120" y="10170166"/>
            <a:ext cx="4389120" cy="5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6"/>
          <p:cNvSpPr txBox="1">
            <a:spLocks noGrp="1"/>
          </p:cNvSpPr>
          <p:nvPr>
            <p:ph type="ftr" idx="11"/>
          </p:nvPr>
        </p:nvSpPr>
        <p:spPr>
          <a:xfrm>
            <a:off x="6461765" y="10170166"/>
            <a:ext cx="6583680" cy="5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6"/>
          <p:cNvSpPr txBox="1">
            <a:spLocks noGrp="1"/>
          </p:cNvSpPr>
          <p:nvPr>
            <p:ph type="sldNum" idx="12"/>
          </p:nvPr>
        </p:nvSpPr>
        <p:spPr>
          <a:xfrm>
            <a:off x="13776960" y="10170166"/>
            <a:ext cx="4389120" cy="5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60"/>
              <a:buFont typeface="Arial"/>
              <a:buNone/>
              <a:defRPr sz="58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60"/>
              <a:buFont typeface="Arial"/>
              <a:buNone/>
              <a:defRPr sz="58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60"/>
              <a:buFont typeface="Arial"/>
              <a:buNone/>
              <a:defRPr sz="58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60"/>
              <a:buFont typeface="Arial"/>
              <a:buNone/>
              <a:defRPr sz="58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60"/>
              <a:buFont typeface="Arial"/>
              <a:buNone/>
              <a:defRPr sz="58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60"/>
              <a:buFont typeface="Arial"/>
              <a:buNone/>
              <a:defRPr sz="58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60"/>
              <a:buFont typeface="Arial"/>
              <a:buNone/>
              <a:defRPr sz="58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60"/>
              <a:buFont typeface="Arial"/>
              <a:buNone/>
              <a:defRPr sz="58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60"/>
              <a:buFont typeface="Arial"/>
              <a:buNone/>
              <a:defRPr sz="58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7"/>
          <p:cNvSpPr txBox="1">
            <a:spLocks noGrp="1"/>
          </p:cNvSpPr>
          <p:nvPr>
            <p:ph type="title"/>
          </p:nvPr>
        </p:nvSpPr>
        <p:spPr>
          <a:xfrm>
            <a:off x="1341125" y="584204"/>
            <a:ext cx="16824960" cy="21209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7"/>
          <p:cNvSpPr txBox="1">
            <a:spLocks noGrp="1"/>
          </p:cNvSpPr>
          <p:nvPr>
            <p:ph type="body" idx="1"/>
          </p:nvPr>
        </p:nvSpPr>
        <p:spPr>
          <a:xfrm rot="5400000">
            <a:off x="6272533" y="-2010408"/>
            <a:ext cx="6962142" cy="16824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24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24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24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24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24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24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24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24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" name="Google Shape;48;p17"/>
          <p:cNvSpPr txBox="1">
            <a:spLocks noGrp="1"/>
          </p:cNvSpPr>
          <p:nvPr>
            <p:ph type="dt" idx="10"/>
          </p:nvPr>
        </p:nvSpPr>
        <p:spPr>
          <a:xfrm>
            <a:off x="1341120" y="10170166"/>
            <a:ext cx="4389120" cy="5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7"/>
          <p:cNvSpPr txBox="1">
            <a:spLocks noGrp="1"/>
          </p:cNvSpPr>
          <p:nvPr>
            <p:ph type="ftr" idx="11"/>
          </p:nvPr>
        </p:nvSpPr>
        <p:spPr>
          <a:xfrm>
            <a:off x="6461765" y="10170166"/>
            <a:ext cx="6583680" cy="5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17"/>
          <p:cNvSpPr txBox="1">
            <a:spLocks noGrp="1"/>
          </p:cNvSpPr>
          <p:nvPr>
            <p:ph type="sldNum" idx="12"/>
          </p:nvPr>
        </p:nvSpPr>
        <p:spPr>
          <a:xfrm>
            <a:off x="13776960" y="10170166"/>
            <a:ext cx="4389120" cy="5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60"/>
              <a:buFont typeface="Arial"/>
              <a:buNone/>
              <a:defRPr sz="58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60"/>
              <a:buFont typeface="Arial"/>
              <a:buNone/>
              <a:defRPr sz="58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60"/>
              <a:buFont typeface="Arial"/>
              <a:buNone/>
              <a:defRPr sz="58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60"/>
              <a:buFont typeface="Arial"/>
              <a:buNone/>
              <a:defRPr sz="58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60"/>
              <a:buFont typeface="Arial"/>
              <a:buNone/>
              <a:defRPr sz="58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60"/>
              <a:buFont typeface="Arial"/>
              <a:buNone/>
              <a:defRPr sz="58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60"/>
              <a:buFont typeface="Arial"/>
              <a:buNone/>
              <a:defRPr sz="58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60"/>
              <a:buFont typeface="Arial"/>
              <a:buNone/>
              <a:defRPr sz="58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60"/>
              <a:buFont typeface="Arial"/>
              <a:buNone/>
              <a:defRPr sz="58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8"/>
          <p:cNvSpPr txBox="1">
            <a:spLocks noGrp="1"/>
          </p:cNvSpPr>
          <p:nvPr>
            <p:ph type="title"/>
          </p:nvPr>
        </p:nvSpPr>
        <p:spPr>
          <a:xfrm rot="5400000">
            <a:off x="11413489" y="3130555"/>
            <a:ext cx="9298941" cy="4206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8"/>
          <p:cNvSpPr txBox="1">
            <a:spLocks noGrp="1"/>
          </p:cNvSpPr>
          <p:nvPr>
            <p:ph type="body" idx="1"/>
          </p:nvPr>
        </p:nvSpPr>
        <p:spPr>
          <a:xfrm rot="5400000">
            <a:off x="2879089" y="-953767"/>
            <a:ext cx="9298941" cy="12374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24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24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24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24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24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24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24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24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4" name="Google Shape;54;p18"/>
          <p:cNvSpPr txBox="1">
            <a:spLocks noGrp="1"/>
          </p:cNvSpPr>
          <p:nvPr>
            <p:ph type="dt" idx="10"/>
          </p:nvPr>
        </p:nvSpPr>
        <p:spPr>
          <a:xfrm>
            <a:off x="1341120" y="10170166"/>
            <a:ext cx="4389120" cy="5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8"/>
          <p:cNvSpPr txBox="1">
            <a:spLocks noGrp="1"/>
          </p:cNvSpPr>
          <p:nvPr>
            <p:ph type="ftr" idx="11"/>
          </p:nvPr>
        </p:nvSpPr>
        <p:spPr>
          <a:xfrm>
            <a:off x="6461765" y="10170166"/>
            <a:ext cx="6583680" cy="5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8"/>
          <p:cNvSpPr txBox="1">
            <a:spLocks noGrp="1"/>
          </p:cNvSpPr>
          <p:nvPr>
            <p:ph type="sldNum" idx="12"/>
          </p:nvPr>
        </p:nvSpPr>
        <p:spPr>
          <a:xfrm>
            <a:off x="13776960" y="10170166"/>
            <a:ext cx="4389120" cy="5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60"/>
              <a:buFont typeface="Arial"/>
              <a:buNone/>
              <a:defRPr sz="58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60"/>
              <a:buFont typeface="Arial"/>
              <a:buNone/>
              <a:defRPr sz="58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60"/>
              <a:buFont typeface="Arial"/>
              <a:buNone/>
              <a:defRPr sz="58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60"/>
              <a:buFont typeface="Arial"/>
              <a:buNone/>
              <a:defRPr sz="58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60"/>
              <a:buFont typeface="Arial"/>
              <a:buNone/>
              <a:defRPr sz="58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60"/>
              <a:buFont typeface="Arial"/>
              <a:buNone/>
              <a:defRPr sz="58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60"/>
              <a:buFont typeface="Arial"/>
              <a:buNone/>
              <a:defRPr sz="58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60"/>
              <a:buFont typeface="Arial"/>
              <a:buNone/>
              <a:defRPr sz="58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60"/>
              <a:buFont typeface="Arial"/>
              <a:buNone/>
              <a:defRPr sz="58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7"/>
          <p:cNvSpPr txBox="1">
            <a:spLocks noGrp="1"/>
          </p:cNvSpPr>
          <p:nvPr>
            <p:ph type="title"/>
          </p:nvPr>
        </p:nvSpPr>
        <p:spPr>
          <a:xfrm>
            <a:off x="1341125" y="584204"/>
            <a:ext cx="16824960" cy="21209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20"/>
              <a:buFont typeface="Calibri"/>
              <a:buNone/>
              <a:defRPr sz="462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7"/>
          <p:cNvSpPr txBox="1">
            <a:spLocks noGrp="1"/>
          </p:cNvSpPr>
          <p:nvPr>
            <p:ph type="body" idx="1"/>
          </p:nvPr>
        </p:nvSpPr>
        <p:spPr>
          <a:xfrm>
            <a:off x="1341125" y="2921002"/>
            <a:ext cx="16824960" cy="6962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15290" algn="l" rtl="0">
              <a:lnSpc>
                <a:spcPct val="90000"/>
              </a:lnSpc>
              <a:spcBef>
                <a:spcPts val="1050"/>
              </a:spcBef>
              <a:spcAft>
                <a:spcPts val="0"/>
              </a:spcAft>
              <a:buClr>
                <a:schemeClr val="dk1"/>
              </a:buClr>
              <a:buSzPts val="2940"/>
              <a:buFont typeface="Arial"/>
              <a:buChar char="•"/>
              <a:defRPr sz="29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8619" algn="l" rtl="0">
              <a:lnSpc>
                <a:spcPct val="9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2520"/>
              <a:buFont typeface="Arial"/>
              <a:buChar char="•"/>
              <a:defRPr sz="252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61950" algn="l" rtl="0">
              <a:lnSpc>
                <a:spcPct val="9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8614" algn="l" rtl="0">
              <a:lnSpc>
                <a:spcPct val="9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1890"/>
              <a:buFont typeface="Arial"/>
              <a:buChar char="•"/>
              <a:defRPr sz="189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8614" algn="l" rtl="0">
              <a:lnSpc>
                <a:spcPct val="9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1890"/>
              <a:buFont typeface="Arial"/>
              <a:buChar char="•"/>
              <a:defRPr sz="189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8614" algn="l" rtl="0">
              <a:lnSpc>
                <a:spcPct val="9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1890"/>
              <a:buFont typeface="Arial"/>
              <a:buChar char="•"/>
              <a:defRPr sz="189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8614" algn="l" rtl="0">
              <a:lnSpc>
                <a:spcPct val="9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1890"/>
              <a:buFont typeface="Arial"/>
              <a:buChar char="•"/>
              <a:defRPr sz="189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8615" algn="l" rtl="0">
              <a:lnSpc>
                <a:spcPct val="9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1890"/>
              <a:buFont typeface="Arial"/>
              <a:buChar char="•"/>
              <a:defRPr sz="189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8615" algn="l" rtl="0">
              <a:lnSpc>
                <a:spcPct val="9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1890"/>
              <a:buFont typeface="Arial"/>
              <a:buChar char="•"/>
              <a:defRPr sz="189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7"/>
          <p:cNvSpPr txBox="1">
            <a:spLocks noGrp="1"/>
          </p:cNvSpPr>
          <p:nvPr>
            <p:ph type="dt" idx="10"/>
          </p:nvPr>
        </p:nvSpPr>
        <p:spPr>
          <a:xfrm>
            <a:off x="1341120" y="10170166"/>
            <a:ext cx="4389120" cy="5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58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83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83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83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83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83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83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83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83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7"/>
          <p:cNvSpPr txBox="1">
            <a:spLocks noGrp="1"/>
          </p:cNvSpPr>
          <p:nvPr>
            <p:ph type="ftr" idx="11"/>
          </p:nvPr>
        </p:nvSpPr>
        <p:spPr>
          <a:xfrm>
            <a:off x="6461765" y="10170166"/>
            <a:ext cx="6583680" cy="5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58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83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83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83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83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83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83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83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83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7"/>
          <p:cNvSpPr txBox="1">
            <a:spLocks noGrp="1"/>
          </p:cNvSpPr>
          <p:nvPr>
            <p:ph type="sldNum" idx="12"/>
          </p:nvPr>
        </p:nvSpPr>
        <p:spPr>
          <a:xfrm>
            <a:off x="13776960" y="10170166"/>
            <a:ext cx="4389120" cy="5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60"/>
              <a:buFont typeface="Arial"/>
              <a:buNone/>
              <a:defRPr sz="58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60"/>
              <a:buFont typeface="Arial"/>
              <a:buNone/>
              <a:defRPr sz="58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60"/>
              <a:buFont typeface="Arial"/>
              <a:buNone/>
              <a:defRPr sz="58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60"/>
              <a:buFont typeface="Arial"/>
              <a:buNone/>
              <a:defRPr sz="58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60"/>
              <a:buFont typeface="Arial"/>
              <a:buNone/>
              <a:defRPr sz="58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60"/>
              <a:buFont typeface="Arial"/>
              <a:buNone/>
              <a:defRPr sz="58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60"/>
              <a:buFont typeface="Arial"/>
              <a:buNone/>
              <a:defRPr sz="58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60"/>
              <a:buFont typeface="Arial"/>
              <a:buNone/>
              <a:defRPr sz="58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60"/>
              <a:buFont typeface="Arial"/>
              <a:buNone/>
              <a:defRPr sz="58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8100" y="447875"/>
            <a:ext cx="18568350" cy="9488348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2039" y="805001"/>
            <a:ext cx="2349191" cy="1104456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98100" y="10429975"/>
            <a:ext cx="18568351" cy="2032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"/>
          <p:cNvSpPr txBox="1"/>
          <p:nvPr/>
        </p:nvSpPr>
        <p:spPr>
          <a:xfrm>
            <a:off x="2621225" y="1428025"/>
            <a:ext cx="14737200" cy="356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lang="en-US" sz="7200" b="1">
                <a:latin typeface="Calibri"/>
                <a:ea typeface="Calibri"/>
                <a:cs typeface="Calibri"/>
                <a:sym typeface="Calibri"/>
              </a:rPr>
              <a:t>Air Quality Prediction Over Ahmedabad Using Machine Learning</a:t>
            </a:r>
            <a:endParaRPr sz="72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" name="Google Shape;65;p1"/>
          <p:cNvSpPr txBox="1"/>
          <p:nvPr/>
        </p:nvSpPr>
        <p:spPr>
          <a:xfrm>
            <a:off x="6547465" y="7286884"/>
            <a:ext cx="9917700" cy="25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en-US" sz="4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Yash Dahima</a:t>
            </a:r>
            <a:endParaRPr sz="40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en-US" sz="4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AU2129002</a:t>
            </a:r>
            <a:endParaRPr sz="40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en-US" sz="4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CSE523</a:t>
            </a:r>
            <a:r>
              <a:rPr lang="en-US" sz="4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4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Machine Learning</a:t>
            </a:r>
            <a:endParaRPr sz="40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en-US" sz="4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Mid Sem Project Presentation</a:t>
            </a:r>
            <a:endParaRPr sz="40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8100" y="447875"/>
            <a:ext cx="18584326" cy="9488348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89414" y="805001"/>
            <a:ext cx="2349191" cy="1104456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98100" y="10432875"/>
            <a:ext cx="18584322" cy="20320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2"/>
          <p:cNvSpPr txBox="1"/>
          <p:nvPr/>
        </p:nvSpPr>
        <p:spPr>
          <a:xfrm>
            <a:off x="2847277" y="1181506"/>
            <a:ext cx="13638685" cy="11044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Arial"/>
              <a:buNone/>
            </a:pPr>
            <a:endParaRPr sz="66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" name="Google Shape;74;p2"/>
          <p:cNvSpPr txBox="1"/>
          <p:nvPr/>
        </p:nvSpPr>
        <p:spPr>
          <a:xfrm>
            <a:off x="498100" y="2711425"/>
            <a:ext cx="9301500" cy="25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571500" marR="0" lvl="0" indent="-5715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</a:pPr>
            <a:r>
              <a:rPr lang="en-US" sz="3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WHO</a:t>
            </a:r>
            <a:r>
              <a:rPr lang="en-US"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– ‘‘</a:t>
            </a:r>
            <a:r>
              <a:rPr lang="en-US" sz="3600" b="1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Clean air</a:t>
            </a:r>
            <a:r>
              <a:rPr lang="en-US"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is considered to be a </a:t>
            </a:r>
            <a:r>
              <a:rPr lang="en-US" sz="3600" b="1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basic requirement</a:t>
            </a:r>
            <a:r>
              <a:rPr lang="en-US"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of human health and well-being. However, </a:t>
            </a:r>
            <a:r>
              <a:rPr lang="en-US" sz="3600" b="1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air pollution</a:t>
            </a:r>
            <a:r>
              <a:rPr lang="en-US"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continues to pose a </a:t>
            </a:r>
            <a:r>
              <a:rPr lang="en-US" sz="3600" b="1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significant threat</a:t>
            </a:r>
            <a:r>
              <a:rPr lang="en-US"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to health worldwide.’’</a:t>
            </a:r>
            <a:endParaRPr sz="3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" name="Google Shape;75;p2"/>
          <p:cNvSpPr txBox="1"/>
          <p:nvPr/>
        </p:nvSpPr>
        <p:spPr>
          <a:xfrm>
            <a:off x="4640401" y="1454956"/>
            <a:ext cx="91782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US" sz="4800" b="1" i="0" u="sng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INTRODUCTION</a:t>
            </a:r>
            <a:endParaRPr sz="4800" b="1" i="0" u="sng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2"/>
          <p:cNvSpPr txBox="1"/>
          <p:nvPr/>
        </p:nvSpPr>
        <p:spPr>
          <a:xfrm>
            <a:off x="621250" y="6572150"/>
            <a:ext cx="9178200" cy="25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571500" marR="0" lvl="0" indent="-5715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</a:pPr>
            <a:r>
              <a:rPr lang="en-US" sz="3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Air </a:t>
            </a:r>
            <a:r>
              <a:rPr lang="en-US" sz="3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Pollutants</a:t>
            </a:r>
            <a:r>
              <a:rPr lang="en-US"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– CO, CO</a:t>
            </a:r>
            <a:r>
              <a:rPr lang="en-US" sz="3600" b="0" i="0" u="none" strike="noStrike" cap="none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-US"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Particulate Matter (PM), NO</a:t>
            </a:r>
            <a:r>
              <a:rPr lang="en-US" sz="3600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-US"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SO</a:t>
            </a:r>
            <a:r>
              <a:rPr lang="en-US" sz="3600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-US"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etc.</a:t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airborne solid particles having size less than 2.5 µm are called PM</a:t>
            </a:r>
            <a:r>
              <a:rPr lang="en-US" sz="3600" b="0" i="0" u="none" strike="noStrike" cap="none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2.5</a:t>
            </a:r>
            <a:r>
              <a:rPr lang="en-US"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pollutants.</a:t>
            </a:r>
            <a:endParaRPr sz="3600" b="1" i="1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7" name="Google Shape;77;p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442025" y="3213025"/>
            <a:ext cx="7419900" cy="577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g1beb5937362_2_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8100" y="447875"/>
            <a:ext cx="18584326" cy="94883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g1beb5937362_2_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89414" y="805001"/>
            <a:ext cx="2349191" cy="11044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g1beb5937362_2_2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98100" y="10432875"/>
            <a:ext cx="18584322" cy="2032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g1beb5937362_2_27"/>
          <p:cNvSpPr txBox="1"/>
          <p:nvPr/>
        </p:nvSpPr>
        <p:spPr>
          <a:xfrm>
            <a:off x="2847277" y="1181506"/>
            <a:ext cx="13638600" cy="110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Arial"/>
              <a:buNone/>
            </a:pPr>
            <a:endParaRPr sz="66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g1beb5937362_2_27"/>
          <p:cNvSpPr txBox="1"/>
          <p:nvPr/>
        </p:nvSpPr>
        <p:spPr>
          <a:xfrm>
            <a:off x="4640401" y="1181506"/>
            <a:ext cx="91782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US" sz="4800" b="1" i="0" u="sng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DATASET</a:t>
            </a:r>
            <a:endParaRPr sz="4800" b="1" i="0" u="sng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g1beb5937362_2_27"/>
          <p:cNvSpPr txBox="1"/>
          <p:nvPr/>
        </p:nvSpPr>
        <p:spPr>
          <a:xfrm>
            <a:off x="446650" y="2286100"/>
            <a:ext cx="17238600" cy="110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71500" marR="0" lvl="0" indent="-5588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Calibri"/>
              <a:buChar char="•"/>
            </a:pPr>
            <a:r>
              <a:rPr lang="en-US" sz="3400" b="0" i="0" u="sng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Study Region</a:t>
            </a:r>
            <a:r>
              <a:rPr lang="en-US" sz="3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-US" sz="3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Ahmedabad</a:t>
            </a:r>
            <a:r>
              <a:rPr lang="en-US" sz="3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&amp;  </a:t>
            </a:r>
            <a:r>
              <a:rPr lang="en-US" sz="3400" b="0" i="0" u="sng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Study Period</a:t>
            </a:r>
            <a:r>
              <a:rPr lang="en-US" sz="3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20</a:t>
            </a:r>
            <a:r>
              <a:rPr lang="en-US" sz="3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r>
            <a:r>
              <a:rPr lang="en-US" sz="3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-2019</a:t>
            </a:r>
            <a:endParaRPr sz="3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6" name="Google Shape;106;g1beb5937362_2_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29600" y="3505200"/>
            <a:ext cx="15123493" cy="5709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g21944f9c84c_2_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8100" y="447875"/>
            <a:ext cx="18584326" cy="94883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g21944f9c84c_2_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89414" y="805001"/>
            <a:ext cx="2349191" cy="11044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g21944f9c84c_2_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98100" y="10432875"/>
            <a:ext cx="18584322" cy="2032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g21944f9c84c_2_3"/>
          <p:cNvSpPr txBox="1"/>
          <p:nvPr/>
        </p:nvSpPr>
        <p:spPr>
          <a:xfrm>
            <a:off x="2847277" y="1181506"/>
            <a:ext cx="13638600" cy="110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Arial"/>
              <a:buNone/>
            </a:pPr>
            <a:endParaRPr sz="66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g21944f9c84c_2_3"/>
          <p:cNvSpPr txBox="1"/>
          <p:nvPr/>
        </p:nvSpPr>
        <p:spPr>
          <a:xfrm>
            <a:off x="4640401" y="1181506"/>
            <a:ext cx="91782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US" sz="4800" b="1" u="sng">
                <a:solidFill>
                  <a:schemeClr val="dk1"/>
                </a:solidFill>
              </a:rPr>
              <a:t>EDA</a:t>
            </a:r>
            <a:endParaRPr sz="4800" b="1" i="0" u="sng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6" name="Google Shape;116;g21944f9c84c_2_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5773" y="2012500"/>
            <a:ext cx="5514823" cy="78706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g21944f9c84c_2_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818275" y="2154813"/>
            <a:ext cx="5245023" cy="75860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g21944f9c84c_2_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2063302" y="1711825"/>
            <a:ext cx="6088424" cy="8029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g21944f9c84c_2_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8100" y="447875"/>
            <a:ext cx="18584326" cy="94883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g21944f9c84c_2_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89414" y="805001"/>
            <a:ext cx="2349191" cy="11044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g21944f9c84c_2_1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98100" y="10432875"/>
            <a:ext cx="18584322" cy="20320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g21944f9c84c_2_19"/>
          <p:cNvSpPr txBox="1"/>
          <p:nvPr/>
        </p:nvSpPr>
        <p:spPr>
          <a:xfrm>
            <a:off x="2847277" y="1181506"/>
            <a:ext cx="13638600" cy="110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Arial"/>
              <a:buNone/>
            </a:pPr>
            <a:endParaRPr sz="66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g21944f9c84c_2_19"/>
          <p:cNvSpPr txBox="1"/>
          <p:nvPr/>
        </p:nvSpPr>
        <p:spPr>
          <a:xfrm>
            <a:off x="4640401" y="1181506"/>
            <a:ext cx="91782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US" sz="4800" b="1" u="sng">
                <a:solidFill>
                  <a:schemeClr val="dk1"/>
                </a:solidFill>
              </a:rPr>
              <a:t>Correlation Matrix</a:t>
            </a:r>
            <a:endParaRPr sz="4800" b="1" i="0" u="sng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8" name="Google Shape;128;g21944f9c84c_2_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04013" y="2286100"/>
            <a:ext cx="11450977" cy="7710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g21944f9c84c_2_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8100" y="447875"/>
            <a:ext cx="18584326" cy="94883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g21944f9c84c_2_3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89414" y="805001"/>
            <a:ext cx="2349191" cy="11044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g21944f9c84c_2_3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98100" y="10432875"/>
            <a:ext cx="18584322" cy="20320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g21944f9c84c_2_31"/>
          <p:cNvSpPr txBox="1"/>
          <p:nvPr/>
        </p:nvSpPr>
        <p:spPr>
          <a:xfrm>
            <a:off x="2847277" y="1181506"/>
            <a:ext cx="13638600" cy="110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Arial"/>
              <a:buNone/>
            </a:pPr>
            <a:endParaRPr sz="66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g21944f9c84c_2_31"/>
          <p:cNvSpPr txBox="1"/>
          <p:nvPr/>
        </p:nvSpPr>
        <p:spPr>
          <a:xfrm>
            <a:off x="4640401" y="1181506"/>
            <a:ext cx="91782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US" sz="4800" b="1" u="sng">
                <a:solidFill>
                  <a:schemeClr val="dk1"/>
                </a:solidFill>
              </a:rPr>
              <a:t>PCA</a:t>
            </a:r>
            <a:endParaRPr sz="4800" b="1" i="0" u="sng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8" name="Google Shape;138;g21944f9c84c_2_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73174" y="2191675"/>
            <a:ext cx="2925125" cy="7603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g21944f9c84c_2_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512797" y="2191675"/>
            <a:ext cx="12133852" cy="7293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g1beb5937362_2_166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8100" y="447875"/>
            <a:ext cx="18584326" cy="94883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g1beb5937362_2_166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89414" y="805001"/>
            <a:ext cx="2349191" cy="11044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g1beb5937362_2_166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98100" y="10432875"/>
            <a:ext cx="18584322" cy="2032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g1beb5937362_2_1662"/>
          <p:cNvSpPr txBox="1"/>
          <p:nvPr/>
        </p:nvSpPr>
        <p:spPr>
          <a:xfrm>
            <a:off x="2847277" y="1181506"/>
            <a:ext cx="13638600" cy="110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Arial"/>
              <a:buNone/>
            </a:pPr>
            <a:endParaRPr sz="66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g1beb5937362_2_1662"/>
          <p:cNvSpPr txBox="1"/>
          <p:nvPr/>
        </p:nvSpPr>
        <p:spPr>
          <a:xfrm>
            <a:off x="498100" y="2746825"/>
            <a:ext cx="17135700" cy="3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[1]	Kumar, K., Pande, B.P. Air pollution prediction with machine learning: a case study of Indian cities. Int. J. Environ. Sci. Technol. (2022). https://doi.org/10.1007/s13762-022-04241-5</a:t>
            </a:r>
            <a:endParaRPr sz="2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[2]	Doreswamy HKS, Yogesh KM, Gad I (2020) Forecasting Air pollution particulate matter (PM2.5) using machine learning regression models. Procedia Comput Sci 171:2057–2066. https:// doi. org/ 10. 1016/j. procs. 2020. 04. 221</a:t>
            </a:r>
            <a:endParaRPr sz="2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[3]	Madhuri VM, Samyama GGH, Kamalapurkar S (2020) Air pollution prediction using machine learning supervised learning approach. Int J Sci Technol Res 9(4):118–123</a:t>
            </a:r>
            <a:endParaRPr sz="2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g1beb5937362_2_1662"/>
          <p:cNvSpPr txBox="1"/>
          <p:nvPr/>
        </p:nvSpPr>
        <p:spPr>
          <a:xfrm>
            <a:off x="4640401" y="1181506"/>
            <a:ext cx="91782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1" i="0" u="sng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REFERENCES</a:t>
            </a:r>
            <a:endParaRPr sz="3600" b="1" i="0" u="sng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236</Words>
  <Application>Microsoft Office PowerPoint</Application>
  <PresentationFormat>Custom</PresentationFormat>
  <Paragraphs>18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Lenovo</dc:creator>
  <cp:lastModifiedBy>Yash Dahima</cp:lastModifiedBy>
  <cp:revision>2</cp:revision>
  <dcterms:modified xsi:type="dcterms:W3CDTF">2023-03-11T10:50:00Z</dcterms:modified>
</cp:coreProperties>
</file>